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752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777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479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223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029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88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61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06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444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039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462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379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5759A-A7F7-425C-B615-4965C95863F9}" type="datetimeFigureOut">
              <a:rPr lang="da-DK" smtClean="0"/>
              <a:t>23-01-2013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77157-C303-4EC9-BCEB-578F996E4A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687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684213" y="188913"/>
            <a:ext cx="68405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b="1" dirty="0" smtClean="0"/>
              <a:t>Lille sky gik morgentur    </a:t>
            </a:r>
            <a:r>
              <a:rPr lang="da-DK" i="1" dirty="0" smtClean="0"/>
              <a:t>Børnesang – Halfdan Rasmussen</a:t>
            </a:r>
            <a:endParaRPr lang="da-DK" b="1" i="1" dirty="0"/>
          </a:p>
          <a:p>
            <a:pPr eaLnBrk="1" hangingPunct="1">
              <a:spcBef>
                <a:spcPct val="50000"/>
              </a:spcBef>
            </a:pPr>
            <a:endParaRPr lang="da-DK" b="1" dirty="0"/>
          </a:p>
        </p:txBody>
      </p:sp>
      <p:sp>
        <p:nvSpPr>
          <p:cNvPr id="5126" name="Tekstboks 7"/>
          <p:cNvSpPr txBox="1">
            <a:spLocks noChangeArrowheads="1"/>
          </p:cNvSpPr>
          <p:nvPr/>
        </p:nvSpPr>
        <p:spPr bwMode="auto">
          <a:xfrm>
            <a:off x="8027988" y="188913"/>
            <a:ext cx="865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dirty="0"/>
              <a:t>1 af </a:t>
            </a:r>
            <a:r>
              <a:rPr lang="da-DK" dirty="0" smtClean="0"/>
              <a:t>4</a:t>
            </a:r>
            <a:endParaRPr lang="da-D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4844" y="-477486"/>
            <a:ext cx="5594259" cy="849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5436096" y="4859039"/>
            <a:ext cx="354668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a-DK" dirty="0" smtClean="0"/>
              <a:t>1.      Lille sky gik morgentur</a:t>
            </a:r>
            <a:br>
              <a:rPr lang="da-DK" dirty="0" smtClean="0"/>
            </a:br>
            <a:r>
              <a:rPr lang="da-DK" dirty="0" smtClean="0"/>
              <a:t>    på den blanke himmel,</a:t>
            </a:r>
            <a:br>
              <a:rPr lang="da-DK" dirty="0" smtClean="0"/>
            </a:br>
            <a:r>
              <a:rPr lang="da-DK" dirty="0" smtClean="0"/>
              <a:t>    </a:t>
            </a:r>
            <a:r>
              <a:rPr lang="da-DK" dirty="0" err="1" smtClean="0"/>
              <a:t>tegned</a:t>
            </a:r>
            <a:r>
              <a:rPr lang="da-DK" dirty="0" smtClean="0"/>
              <a:t>’ skygge på en mur,</a:t>
            </a:r>
            <a:br>
              <a:rPr lang="da-DK" dirty="0" smtClean="0"/>
            </a:br>
            <a:r>
              <a:rPr lang="da-DK" dirty="0" smtClean="0"/>
              <a:t>    så på verdens vrimmel.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3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5966436" y="4941168"/>
            <a:ext cx="3177564" cy="1754326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da-DK" dirty="0"/>
              <a:t>    Kiggede i søens vand,</a:t>
            </a:r>
            <a:br>
              <a:rPr lang="da-DK" dirty="0"/>
            </a:br>
            <a:r>
              <a:rPr lang="da-DK" dirty="0"/>
              <a:t>    så sin egen mave,</a:t>
            </a:r>
            <a:br>
              <a:rPr lang="da-DK" dirty="0"/>
            </a:br>
            <a:r>
              <a:rPr lang="da-DK" dirty="0"/>
              <a:t>    så en lille vralteand</a:t>
            </a:r>
            <a:br>
              <a:rPr lang="da-DK" dirty="0"/>
            </a:br>
            <a:r>
              <a:rPr lang="da-DK" dirty="0"/>
              <a:t>    gå i præstens have.</a:t>
            </a:r>
            <a:endParaRPr lang="da-DK" dirty="0"/>
          </a:p>
        </p:txBody>
      </p:sp>
      <p:sp>
        <p:nvSpPr>
          <p:cNvPr id="5126" name="Tekstboks 7"/>
          <p:cNvSpPr txBox="1">
            <a:spLocks noChangeArrowheads="1"/>
          </p:cNvSpPr>
          <p:nvPr/>
        </p:nvSpPr>
        <p:spPr bwMode="auto">
          <a:xfrm>
            <a:off x="8010664" y="188913"/>
            <a:ext cx="882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dirty="0" smtClean="0"/>
              <a:t>2 </a:t>
            </a:r>
            <a:r>
              <a:rPr lang="da-DK" dirty="0"/>
              <a:t>af </a:t>
            </a:r>
            <a:r>
              <a:rPr lang="da-DK" dirty="0" smtClean="0"/>
              <a:t>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62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1" y="171292"/>
            <a:ext cx="8986925" cy="661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282155" y="4797152"/>
            <a:ext cx="4625864" cy="1754326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a-DK" dirty="0" smtClean="0"/>
              <a:t>3.     Kunne ikke holde sig,</a:t>
            </a:r>
            <a:br>
              <a:rPr lang="da-DK" dirty="0" smtClean="0"/>
            </a:br>
            <a:r>
              <a:rPr lang="da-DK" dirty="0" smtClean="0"/>
              <a:t>   havde ingen potte,</a:t>
            </a:r>
            <a:br>
              <a:rPr lang="da-DK" dirty="0" smtClean="0"/>
            </a:br>
            <a:r>
              <a:rPr lang="da-DK" dirty="0" smtClean="0"/>
              <a:t>   lod det dryppe på en vej,</a:t>
            </a:r>
            <a:br>
              <a:rPr lang="da-DK" dirty="0" smtClean="0"/>
            </a:br>
            <a:r>
              <a:rPr lang="da-DK" dirty="0" smtClean="0"/>
              <a:t>   skønt den ikke måtte.</a:t>
            </a:r>
            <a:endParaRPr lang="da-DK" dirty="0"/>
          </a:p>
        </p:txBody>
      </p:sp>
      <p:sp>
        <p:nvSpPr>
          <p:cNvPr id="5126" name="Tekstboks 7"/>
          <p:cNvSpPr txBox="1">
            <a:spLocks noChangeArrowheads="1"/>
          </p:cNvSpPr>
          <p:nvPr/>
        </p:nvSpPr>
        <p:spPr bwMode="auto">
          <a:xfrm>
            <a:off x="8027988" y="188913"/>
            <a:ext cx="865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dirty="0" smtClean="0"/>
              <a:t>3 </a:t>
            </a:r>
            <a:r>
              <a:rPr lang="da-DK" dirty="0"/>
              <a:t>af </a:t>
            </a:r>
            <a:r>
              <a:rPr lang="da-DK" dirty="0" smtClean="0"/>
              <a:t>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73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444500"/>
            <a:ext cx="7546975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751621" y="373063"/>
            <a:ext cx="4499992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a-DK" dirty="0" smtClean="0"/>
              <a:t>4.     Løb med blæsten hjem igen,</a:t>
            </a:r>
            <a:br>
              <a:rPr lang="da-DK" dirty="0" smtClean="0"/>
            </a:br>
            <a:r>
              <a:rPr lang="da-DK" dirty="0" smtClean="0"/>
              <a:t>  så et bjerg med sne på,</a:t>
            </a:r>
            <a:br>
              <a:rPr lang="da-DK" dirty="0" smtClean="0"/>
            </a:br>
            <a:r>
              <a:rPr lang="da-DK" dirty="0" smtClean="0"/>
              <a:t>  fik en lille smule skæld,</a:t>
            </a:r>
            <a:br>
              <a:rPr lang="da-DK" dirty="0" smtClean="0"/>
            </a:br>
            <a:r>
              <a:rPr lang="da-DK" dirty="0" smtClean="0"/>
              <a:t>  og en anden ble på.</a:t>
            </a:r>
            <a:endParaRPr lang="da-DK" dirty="0"/>
          </a:p>
        </p:txBody>
      </p:sp>
      <p:sp>
        <p:nvSpPr>
          <p:cNvPr id="5126" name="Tekstboks 7"/>
          <p:cNvSpPr txBox="1">
            <a:spLocks noChangeArrowheads="1"/>
          </p:cNvSpPr>
          <p:nvPr/>
        </p:nvSpPr>
        <p:spPr bwMode="auto">
          <a:xfrm>
            <a:off x="8027988" y="188913"/>
            <a:ext cx="865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dirty="0" smtClean="0"/>
              <a:t>4 </a:t>
            </a:r>
            <a:r>
              <a:rPr lang="da-DK" dirty="0"/>
              <a:t>af </a:t>
            </a:r>
            <a:r>
              <a:rPr lang="da-DK" dirty="0" smtClean="0"/>
              <a:t>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73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47</Words>
  <Application>Microsoft Office PowerPoint</Application>
  <PresentationFormat>Skærmshow (4:3)</PresentationFormat>
  <Paragraphs>9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</vt:i4>
      </vt:variant>
    </vt:vector>
  </HeadingPairs>
  <TitlesOfParts>
    <vt:vector size="5" baseType="lpstr">
      <vt:lpstr>Kontortema</vt:lpstr>
      <vt:lpstr>PowerPoint-præsentation</vt:lpstr>
      <vt:lpstr>PowerPoint-præsentation</vt:lpstr>
      <vt:lpstr>PowerPoint-præsentation</vt:lpstr>
      <vt:lpstr>PowerPoint-præsentation</vt:lpstr>
    </vt:vector>
  </TitlesOfParts>
  <Company>Assens Skoler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Jan Christiansen</dc:creator>
  <cp:lastModifiedBy>Alex Døj</cp:lastModifiedBy>
  <cp:revision>13</cp:revision>
  <dcterms:created xsi:type="dcterms:W3CDTF">2012-12-12T13:04:14Z</dcterms:created>
  <dcterms:modified xsi:type="dcterms:W3CDTF">2013-01-23T12:38:17Z</dcterms:modified>
</cp:coreProperties>
</file>